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6" r:id="rId5"/>
    <p:sldId id="260" r:id="rId6"/>
    <p:sldId id="274" r:id="rId7"/>
    <p:sldId id="259" r:id="rId8"/>
    <p:sldId id="270" r:id="rId9"/>
    <p:sldId id="267" r:id="rId10"/>
    <p:sldId id="271" r:id="rId11"/>
    <p:sldId id="268" r:id="rId12"/>
    <p:sldId id="269" r:id="rId13"/>
    <p:sldId id="264" r:id="rId14"/>
    <p:sldId id="261" r:id="rId15"/>
    <p:sldId id="272" r:id="rId16"/>
    <p:sldId id="273" r:id="rId17"/>
    <p:sldId id="265" r:id="rId18"/>
    <p:sldId id="262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04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75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0361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4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med citat og nav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1224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t eller fal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96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22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36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1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5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22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7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74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6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89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2450C-7972-4F6D-94AB-D572053E6199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2450C-7972-4F6D-94AB-D572053E6199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432FC7B-EF32-42C9-86BC-D0558F7705F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98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3AC245-7188-4DF6-A196-B6FCD71EA6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Algoritmer	</a:t>
            </a:r>
            <a:endParaRPr lang="en-US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CD5B0CA-85DC-4219-8795-472F79DA6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-Andreas Jensen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35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D4F4FF-3E9B-41A4-B0FC-88980048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Bubble</a:t>
            </a:r>
            <a:r>
              <a:rPr lang="da-DK" dirty="0"/>
              <a:t> Sort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3052855-5B09-4697-BCF1-742FAB762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Sorterer i iterationer</a:t>
            </a:r>
          </a:p>
          <a:p>
            <a:pPr lvl="1"/>
            <a:r>
              <a:rPr lang="da-DK" dirty="0"/>
              <a:t>Hver iterations mål er at få det højeste tal ”</a:t>
            </a:r>
            <a:r>
              <a:rPr lang="da-DK" dirty="0" err="1"/>
              <a:t>bobblet</a:t>
            </a:r>
            <a:r>
              <a:rPr lang="da-DK" dirty="0"/>
              <a:t>”</a:t>
            </a:r>
          </a:p>
          <a:p>
            <a:r>
              <a:rPr lang="da-DK" dirty="0"/>
              <a:t>Sammenligner et par ad gangen</a:t>
            </a:r>
          </a:p>
          <a:p>
            <a:pPr lvl="1"/>
            <a:r>
              <a:rPr lang="da-DK" dirty="0"/>
              <a:t>Rykker den største en plads op</a:t>
            </a:r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473C54BA-93B9-44A3-9324-01FCB9C89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048" y="0"/>
            <a:ext cx="2697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70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84449-BE9A-4A83-ABAF-A0F7D16B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Bubble</a:t>
            </a:r>
            <a:r>
              <a:rPr lang="da-DK" dirty="0"/>
              <a:t> Sort</a:t>
            </a:r>
            <a:endParaRPr lang="en-US" dirty="0"/>
          </a:p>
        </p:txBody>
      </p:sp>
      <p:pic>
        <p:nvPicPr>
          <p:cNvPr id="7" name="Skærmoptagelse 6">
            <a:hlinkClick r:id="" action="ppaction://media"/>
            <a:extLst>
              <a:ext uri="{FF2B5EF4-FFF2-40B4-BE49-F238E27FC236}">
                <a16:creationId xmlns:a16="http://schemas.microsoft.com/office/drawing/2014/main" id="{A47DF5CB-08EF-41FE-A1BA-7174FF8CE8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9894" y="1264555"/>
            <a:ext cx="2786062" cy="3778250"/>
          </a:xfr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1D9BF81E-3BA3-46EB-98CE-4A906F080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587" y="1290637"/>
            <a:ext cx="5534025" cy="4276725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0494D83E-5204-4824-A64E-19BEC7226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827" y="6509857"/>
            <a:ext cx="4912685" cy="348143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FDE921E2-A371-4574-A2AB-C0F03FA90B37}"/>
              </a:ext>
            </a:extLst>
          </p:cNvPr>
          <p:cNvSpPr txBox="1"/>
          <p:nvPr/>
        </p:nvSpPr>
        <p:spPr>
          <a:xfrm>
            <a:off x="269277" y="6088142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Time </a:t>
            </a:r>
            <a:r>
              <a:rPr lang="da-DK" dirty="0" err="1"/>
              <a:t>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2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A5C1D6-45AE-45CF-A190-4E36BA1FF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QuickSort</a:t>
            </a:r>
            <a:endParaRPr lang="en-US" dirty="0"/>
          </a:p>
        </p:txBody>
      </p:sp>
      <p:sp>
        <p:nvSpPr>
          <p:cNvPr id="19" name="Tekstfelt 18">
            <a:extLst>
              <a:ext uri="{FF2B5EF4-FFF2-40B4-BE49-F238E27FC236}">
                <a16:creationId xmlns:a16="http://schemas.microsoft.com/office/drawing/2014/main" id="{0F1DC744-4F7A-4865-9554-13B0947B985D}"/>
              </a:ext>
            </a:extLst>
          </p:cNvPr>
          <p:cNvSpPr txBox="1"/>
          <p:nvPr/>
        </p:nvSpPr>
        <p:spPr>
          <a:xfrm>
            <a:off x="4454554" y="1350628"/>
            <a:ext cx="63504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Sorterer ud fra et ”Pivot”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Alt under skal være mindre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Alt over skal være større</a:t>
            </a:r>
          </a:p>
          <a:p>
            <a:pPr lvl="1"/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 err="1"/>
              <a:t>Rekursiv</a:t>
            </a:r>
            <a:endParaRPr lang="da-DK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Sorterer begge sider af pivot punktet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a-DK" dirty="0"/>
              <a:t>Indtil samlingen er sorteret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51099FDF-2791-4DA8-8EBA-1B8497CCB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87" y="6501468"/>
            <a:ext cx="5238278" cy="356532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B6D90D81-1E33-410E-B565-E064B44F0092}"/>
              </a:ext>
            </a:extLst>
          </p:cNvPr>
          <p:cNvSpPr txBox="1"/>
          <p:nvPr/>
        </p:nvSpPr>
        <p:spPr>
          <a:xfrm>
            <a:off x="269277" y="6088142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Time </a:t>
            </a:r>
            <a:r>
              <a:rPr lang="da-DK" dirty="0" err="1"/>
              <a:t>Complexity</a:t>
            </a:r>
            <a:endParaRPr lang="en-US" dirty="0"/>
          </a:p>
        </p:txBody>
      </p:sp>
      <p:pic>
        <p:nvPicPr>
          <p:cNvPr id="8" name="Skærmoptagelse 7">
            <a:hlinkClick r:id="" action="ppaction://media"/>
            <a:extLst>
              <a:ext uri="{FF2B5EF4-FFF2-40B4-BE49-F238E27FC236}">
                <a16:creationId xmlns:a16="http://schemas.microsoft.com/office/drawing/2014/main" id="{DD9338A3-96DD-4A3D-96E1-FAE51F745B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2812" y="1472148"/>
            <a:ext cx="3352800" cy="4572000"/>
          </a:xfrm>
          <a:prstGeom prst="rect">
            <a:avLst/>
          </a:prstGeom>
        </p:spPr>
      </p:pic>
      <p:sp>
        <p:nvSpPr>
          <p:cNvPr id="10" name="Pladsholder til indhold 9">
            <a:extLst>
              <a:ext uri="{FF2B5EF4-FFF2-40B4-BE49-F238E27FC236}">
                <a16:creationId xmlns:a16="http://schemas.microsoft.com/office/drawing/2014/main" id="{C703A640-1B3E-43E7-9860-DAC92AEEB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76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2AF89-671C-4504-866B-99420954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Path </a:t>
            </a:r>
            <a:r>
              <a:rPr lang="da-DK" dirty="0" err="1"/>
              <a:t>finding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2A68C52-B51F-4C2E-A7B1-34DA7D872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97736E52-87D2-4A2E-8D88-A74DD018F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646" y="1404715"/>
            <a:ext cx="45148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43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9B294-AC5C-4D59-AB6E-1EA11A163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Dybde først søgning  vs.</a:t>
            </a:r>
            <a:br>
              <a:rPr lang="da-DK" dirty="0"/>
            </a:br>
            <a:r>
              <a:rPr lang="da-DK" dirty="0"/>
              <a:t>Bredde først søgning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59B1BC7-7A5B-44C6-9CAE-212EF3C8C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1630F5C7-4126-4B17-9EF9-F7D43210E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19" y="1990725"/>
            <a:ext cx="94392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30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7D3747-C7C8-4440-9213-0F4CBBC6F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da-DK" dirty="0"/>
              <a:t>A*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AF7E7FD-4BF8-4D4F-BBC1-E56545C7B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1436914"/>
            <a:ext cx="3650278" cy="4455939"/>
          </a:xfrm>
        </p:spPr>
        <p:txBody>
          <a:bodyPr>
            <a:normAutofit/>
          </a:bodyPr>
          <a:lstStyle/>
          <a:p>
            <a:r>
              <a:rPr lang="da-DK" dirty="0"/>
              <a:t>”Kost-system”</a:t>
            </a:r>
          </a:p>
          <a:p>
            <a:pPr lvl="1"/>
            <a:r>
              <a:rPr lang="da-DK" dirty="0"/>
              <a:t>G – afstand fra start</a:t>
            </a:r>
          </a:p>
          <a:p>
            <a:pPr lvl="1"/>
            <a:r>
              <a:rPr lang="da-DK" dirty="0"/>
              <a:t>H – afstand fra slut</a:t>
            </a:r>
          </a:p>
          <a:p>
            <a:pPr lvl="1"/>
            <a:r>
              <a:rPr lang="da-DK" dirty="0"/>
              <a:t>F = G+H</a:t>
            </a:r>
          </a:p>
          <a:p>
            <a:r>
              <a:rPr lang="da-DK" dirty="0" err="1"/>
              <a:t>Walkable</a:t>
            </a:r>
            <a:r>
              <a:rPr lang="da-DK" dirty="0"/>
              <a:t> / none </a:t>
            </a:r>
            <a:r>
              <a:rPr lang="da-DK" dirty="0" err="1"/>
              <a:t>walkable</a:t>
            </a:r>
            <a:endParaRPr lang="da-DK" dirty="0"/>
          </a:p>
          <a:p>
            <a:pPr lvl="1"/>
            <a:endParaRPr lang="da-DK" dirty="0"/>
          </a:p>
          <a:p>
            <a:r>
              <a:rPr lang="da-DK" dirty="0"/>
              <a:t>Nem at viderebygge på</a:t>
            </a:r>
          </a:p>
          <a:p>
            <a:pPr lvl="1"/>
            <a:r>
              <a:rPr lang="da-DK" dirty="0"/>
              <a:t>Kost – landevej </a:t>
            </a:r>
            <a:r>
              <a:rPr lang="da-DK" dirty="0" err="1"/>
              <a:t>vs</a:t>
            </a:r>
            <a:r>
              <a:rPr lang="da-DK" dirty="0"/>
              <a:t> motorvej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09C78D2-A49F-4635-93CD-7AA24272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122" y="640080"/>
            <a:ext cx="6232419" cy="5252773"/>
          </a:xfrm>
          <a:prstGeom prst="rect">
            <a:avLst/>
          </a:prstGeom>
        </p:spPr>
      </p:pic>
      <p:sp>
        <p:nvSpPr>
          <p:cNvPr id="13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22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542B2-86CE-4CED-A430-6B8AFD3A9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81F90BB-0671-4159-B37E-7A7A1FF21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FE3117FD-A0B8-42F0-B578-DC51E1996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452437"/>
            <a:ext cx="79914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58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E6DAA6-DF9B-4F21-BB84-6E145437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Rutevejledning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3C735F9-45D2-4691-B823-16A648A0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Grafer – noder &amp; </a:t>
            </a:r>
            <a:r>
              <a:rPr lang="da-DK" dirty="0" err="1"/>
              <a:t>edges</a:t>
            </a:r>
            <a:endParaRPr lang="da-DK" dirty="0"/>
          </a:p>
          <a:p>
            <a:r>
              <a:rPr lang="da-DK" dirty="0"/>
              <a:t>”Kost” – trafik </a:t>
            </a:r>
            <a:r>
              <a:rPr lang="da-DK" dirty="0" err="1"/>
              <a:t>vs</a:t>
            </a:r>
            <a:r>
              <a:rPr lang="da-DK" dirty="0"/>
              <a:t> landevej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3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246B7-2235-4614-9F83-CE8A72DD1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0C317D1-9460-4872-8136-38F1907F5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B6EE537D-3CBA-4983-8697-8670389C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57" y="0"/>
            <a:ext cx="9607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13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55361-8108-4C7E-9EBF-5D813707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3AB0BB-FB88-4079-83F2-1000D7C4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96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C8F64-2E0B-446C-B16C-089DABB44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er Algoritmer?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0073529-AE41-4EC9-8767-FF4247D61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Et sæt instruktioner skabt til at løse et problem</a:t>
            </a:r>
          </a:p>
          <a:p>
            <a:endParaRPr lang="da-DK" dirty="0"/>
          </a:p>
          <a:p>
            <a:r>
              <a:rPr lang="da-DK" dirty="0"/>
              <a:t>Hvorfor er der så mange af dem?</a:t>
            </a:r>
          </a:p>
          <a:p>
            <a:pPr lvl="1"/>
            <a:r>
              <a:rPr lang="da-DK" dirty="0"/>
              <a:t>Effektivitet</a:t>
            </a:r>
          </a:p>
          <a:p>
            <a:pPr lvl="1"/>
            <a:r>
              <a:rPr lang="da-DK" dirty="0"/>
              <a:t>Hastighed</a:t>
            </a:r>
          </a:p>
          <a:p>
            <a:pPr lvl="1"/>
            <a:r>
              <a:rPr lang="da-DK" dirty="0"/>
              <a:t>Hukommelse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011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4577B1-D881-4B93-8521-248B0ACC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Algoritmer mennesker bruger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30932F5-71FE-4409-B560-D50E2E7AB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Tælle</a:t>
            </a:r>
          </a:p>
          <a:p>
            <a:r>
              <a:rPr lang="da-DK" dirty="0"/>
              <a:t>Sortere </a:t>
            </a:r>
          </a:p>
          <a:p>
            <a:r>
              <a:rPr lang="da-DK" dirty="0"/>
              <a:t>Lave mad</a:t>
            </a:r>
          </a:p>
          <a:p>
            <a:pPr lvl="1"/>
            <a:r>
              <a:rPr lang="da-DK" dirty="0"/>
              <a:t>Rækkefølgen af trin</a:t>
            </a:r>
          </a:p>
          <a:p>
            <a:r>
              <a:rPr lang="da-DK" dirty="0"/>
              <a:t>Finde vej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764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5532D-B153-4C38-8D21-04D0D08A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”Korrekt” &amp; ”ikke korrekt”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2871277-CE48-490D-BE0D-B8F8D42D5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Korrekte algoritmer</a:t>
            </a:r>
          </a:p>
          <a:p>
            <a:pPr lvl="1"/>
            <a:r>
              <a:rPr lang="da-DK" dirty="0"/>
              <a:t>Har altid en løsning på problemet</a:t>
            </a:r>
          </a:p>
          <a:p>
            <a:r>
              <a:rPr lang="da-DK" dirty="0"/>
              <a:t>Ikke korrekte algoritmer</a:t>
            </a:r>
          </a:p>
          <a:p>
            <a:pPr lvl="1"/>
            <a:r>
              <a:rPr lang="da-DK" dirty="0"/>
              <a:t>Har ikke altid en løsning på problemet</a:t>
            </a:r>
          </a:p>
          <a:p>
            <a:pPr lvl="1"/>
            <a:endParaRPr lang="da-DK" dirty="0"/>
          </a:p>
          <a:p>
            <a:r>
              <a:rPr lang="da-DK" dirty="0"/>
              <a:t>Fx.</a:t>
            </a:r>
          </a:p>
          <a:p>
            <a:pPr lvl="1"/>
            <a:r>
              <a:rPr lang="da-DK" dirty="0"/>
              <a:t>Tælle med +1 eller +2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238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963FC-5C1E-4B44-B342-D2B350A8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Store O notation                                </a:t>
            </a:r>
            <a:r>
              <a:rPr lang="da-DK" b="1" i="1" dirty="0"/>
              <a:t>O(n)</a:t>
            </a:r>
            <a:endParaRPr lang="en-US" b="1" i="1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D01257D-148C-4298-8297-CB0F808AF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O(1)   -&gt;  x + y;</a:t>
            </a:r>
          </a:p>
          <a:p>
            <a:r>
              <a:rPr lang="da-DK" dirty="0"/>
              <a:t>O(n) -&gt; </a:t>
            </a:r>
            <a:r>
              <a:rPr lang="da-DK" dirty="0" err="1"/>
              <a:t>foreach</a:t>
            </a:r>
            <a:r>
              <a:rPr lang="da-DK" dirty="0"/>
              <a:t> (var item in Items)</a:t>
            </a:r>
          </a:p>
          <a:p>
            <a:r>
              <a:rPr lang="da-DK" dirty="0"/>
              <a:t>O(n^2) ----------------------------------------&gt;</a:t>
            </a:r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B8A35930-904C-4661-A4F5-CC53FAB12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593" y="2441261"/>
            <a:ext cx="38957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68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E915A0-4675-4E31-A911-099ACB7FE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A451045-03EB-49E6-9351-E7AD970F3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2138BBC2-4AEE-4986-9556-D6E2EF56A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542925"/>
            <a:ext cx="82391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91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58DD4-6872-4830-B1A2-7A9AFC49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Sortering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FB55F5C-0467-4234-9571-C4FA11857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cdn-images-1.medium.com/max/1600/1*bPpvELo9_QqQsDz7CSbwXQ.gif">
            <a:extLst>
              <a:ext uri="{FF2B5EF4-FFF2-40B4-BE49-F238E27FC236}">
                <a16:creationId xmlns:a16="http://schemas.microsoft.com/office/drawing/2014/main" id="{6154BE59-B7AB-41C0-A722-11F5F52B83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1262063"/>
            <a:ext cx="85629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738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D0E8AA-0466-43B5-AB46-38D7D91A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Insertion</a:t>
            </a:r>
            <a:r>
              <a:rPr lang="da-DK" dirty="0"/>
              <a:t> Sort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C435F69-8270-405C-8D1E-B0754868C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Sortere nedad ud fra en ”pointer”</a:t>
            </a:r>
          </a:p>
          <a:p>
            <a:pPr lvl="1"/>
            <a:r>
              <a:rPr lang="da-DK" dirty="0"/>
              <a:t>Starter på (1)</a:t>
            </a:r>
          </a:p>
          <a:p>
            <a:r>
              <a:rPr lang="da-DK" dirty="0"/>
              <a:t>Bytter de to elementer rundt	</a:t>
            </a:r>
          </a:p>
          <a:p>
            <a:pPr lvl="1"/>
            <a:r>
              <a:rPr lang="da-DK" dirty="0"/>
              <a:t>Hvis den under, er større</a:t>
            </a:r>
            <a:endParaRPr lang="en-US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4A95B62A-7400-4D6C-A5F3-0A1C9247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71" y="1647576"/>
            <a:ext cx="4887007" cy="1781424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40B679B0-2B6C-4FF8-9127-5B97919C1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14" y="3578008"/>
            <a:ext cx="3775520" cy="2859518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6E2C26C2-7BA1-419C-9FE3-C5A6EA420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77" y="6457474"/>
            <a:ext cx="4837248" cy="314107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D654DEDA-9793-42A4-BF69-1C214450DC8F}"/>
              </a:ext>
            </a:extLst>
          </p:cNvPr>
          <p:cNvSpPr txBox="1"/>
          <p:nvPr/>
        </p:nvSpPr>
        <p:spPr>
          <a:xfrm>
            <a:off x="269277" y="6088142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Time </a:t>
            </a:r>
            <a:r>
              <a:rPr lang="da-DK" dirty="0" err="1"/>
              <a:t>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00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669B64-7F38-44A1-9507-EF931D649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480" y="615721"/>
            <a:ext cx="8911687" cy="1280890"/>
          </a:xfrm>
        </p:spPr>
        <p:txBody>
          <a:bodyPr/>
          <a:lstStyle/>
          <a:p>
            <a:r>
              <a:rPr lang="da-DK" dirty="0" err="1"/>
              <a:t>Insertion</a:t>
            </a:r>
            <a:r>
              <a:rPr lang="da-DK" dirty="0"/>
              <a:t> Sort</a:t>
            </a:r>
            <a:endParaRPr lang="en-US" dirty="0"/>
          </a:p>
        </p:txBody>
      </p:sp>
      <p:pic>
        <p:nvPicPr>
          <p:cNvPr id="10" name="Skærmoptagelse 9">
            <a:hlinkClick r:id="" action="ppaction://media"/>
            <a:extLst>
              <a:ext uri="{FF2B5EF4-FFF2-40B4-BE49-F238E27FC236}">
                <a16:creationId xmlns:a16="http://schemas.microsoft.com/office/drawing/2014/main" id="{3FD57DDA-A1A1-4D78-AA40-828140B3FE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3449" y="1256166"/>
            <a:ext cx="2786062" cy="3778250"/>
          </a:xfr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66C534F1-7AD8-41CA-91EA-2D53445FEC6D}"/>
              </a:ext>
            </a:extLst>
          </p:cNvPr>
          <p:cNvSpPr txBox="1"/>
          <p:nvPr/>
        </p:nvSpPr>
        <p:spPr>
          <a:xfrm>
            <a:off x="4620155" y="1630260"/>
            <a:ext cx="465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 </a:t>
            </a:r>
            <a:endParaRPr lang="en-US" dirty="0"/>
          </a:p>
        </p:txBody>
      </p:sp>
      <p:pic>
        <p:nvPicPr>
          <p:cNvPr id="2050" name="Picture 2" descr="Billedresultat for insertion sort">
            <a:extLst>
              <a:ext uri="{FF2B5EF4-FFF2-40B4-BE49-F238E27FC236}">
                <a16:creationId xmlns:a16="http://schemas.microsoft.com/office/drawing/2014/main" id="{B9551EFF-5E75-46F5-AC29-B0AA4B7F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950" y="822554"/>
            <a:ext cx="535305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3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sk">
  <a:themeElements>
    <a:clrScheme name="Visk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Visk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isk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252</Words>
  <Application>Microsoft Office PowerPoint</Application>
  <PresentationFormat>Widescreen</PresentationFormat>
  <Paragraphs>67</Paragraphs>
  <Slides>19</Slides>
  <Notes>0</Notes>
  <HiddenSlides>0</HiddenSlides>
  <MMClips>3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Visk</vt:lpstr>
      <vt:lpstr>Algoritmer </vt:lpstr>
      <vt:lpstr>Hvad er Algoritmer?</vt:lpstr>
      <vt:lpstr>Algoritmer mennesker bruger</vt:lpstr>
      <vt:lpstr>”Korrekt” &amp; ”ikke korrekt”</vt:lpstr>
      <vt:lpstr>Store O notation                                O(n)</vt:lpstr>
      <vt:lpstr>PowerPoint-præsentation</vt:lpstr>
      <vt:lpstr>Sortering</vt:lpstr>
      <vt:lpstr>Insertion Sort</vt:lpstr>
      <vt:lpstr>Insertion Sort</vt:lpstr>
      <vt:lpstr>Bubble Sort</vt:lpstr>
      <vt:lpstr>Bubble Sort</vt:lpstr>
      <vt:lpstr>QuickSort</vt:lpstr>
      <vt:lpstr>Path finding</vt:lpstr>
      <vt:lpstr>Dybde først søgning  vs. Bredde først søgning</vt:lpstr>
      <vt:lpstr>A*</vt:lpstr>
      <vt:lpstr>PowerPoint-præsentation</vt:lpstr>
      <vt:lpstr>Rutevejledning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Algoritmer </dc:title>
  <dc:creator>Andreas Jensen</dc:creator>
  <cp:lastModifiedBy>Andreas Jensen</cp:lastModifiedBy>
  <cp:revision>11</cp:revision>
  <dcterms:created xsi:type="dcterms:W3CDTF">2018-12-23T09:49:00Z</dcterms:created>
  <dcterms:modified xsi:type="dcterms:W3CDTF">2018-12-26T18:33:40Z</dcterms:modified>
</cp:coreProperties>
</file>